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24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2BC2BC-F1B1-4C01-9E82-80678C11F8A7}" type="datetimeFigureOut">
              <a:rPr lang="en-AU" smtClean="0"/>
              <a:t>8/01/2013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3B748182-05C6-42CF-8D10-E6069F6D8A09}" type="slidenum">
              <a:rPr lang="en-AU" smtClean="0"/>
              <a:t>‹#›</a:t>
            </a:fld>
            <a:endParaRPr lang="en-A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C2BC-F1B1-4C01-9E82-80678C11F8A7}" type="datetimeFigureOut">
              <a:rPr lang="en-AU" smtClean="0"/>
              <a:t>8/01/2013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8182-05C6-42CF-8D10-E6069F6D8A0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C2BC-F1B1-4C01-9E82-80678C11F8A7}" type="datetimeFigureOut">
              <a:rPr lang="en-AU" smtClean="0"/>
              <a:t>8/01/2013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8182-05C6-42CF-8D10-E6069F6D8A0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C2BC-F1B1-4C01-9E82-80678C11F8A7}" type="datetimeFigureOut">
              <a:rPr lang="en-AU" smtClean="0"/>
              <a:t>8/01/2013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8182-05C6-42CF-8D10-E6069F6D8A09}" type="slidenum">
              <a:rPr lang="en-AU" smtClean="0"/>
              <a:t>‹#›</a:t>
            </a:fld>
            <a:endParaRPr lang="en-A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2BC2BC-F1B1-4C01-9E82-80678C11F8A7}" type="datetimeFigureOut">
              <a:rPr lang="en-AU" smtClean="0"/>
              <a:t>8/01/2013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8182-05C6-42CF-8D10-E6069F6D8A09}" type="slidenum">
              <a:rPr lang="en-AU" smtClean="0"/>
              <a:t>‹#›</a:t>
            </a:fld>
            <a:endParaRPr lang="en-A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C2BC-F1B1-4C01-9E82-80678C11F8A7}" type="datetimeFigureOut">
              <a:rPr lang="en-AU" smtClean="0"/>
              <a:t>8/01/2013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8182-05C6-42CF-8D10-E6069F6D8A09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C2BC-F1B1-4C01-9E82-80678C11F8A7}" type="datetimeFigureOut">
              <a:rPr lang="en-AU" smtClean="0"/>
              <a:t>8/01/2013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8182-05C6-42CF-8D10-E6069F6D8A09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2BC2BC-F1B1-4C01-9E82-80678C11F8A7}" type="datetimeFigureOut">
              <a:rPr lang="en-AU" smtClean="0"/>
              <a:t>8/01/2013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8182-05C6-42CF-8D10-E6069F6D8A09}" type="slidenum">
              <a:rPr lang="en-AU" smtClean="0"/>
              <a:t>‹#›</a:t>
            </a:fld>
            <a:endParaRPr lang="en-A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C2BC-F1B1-4C01-9E82-80678C11F8A7}" type="datetimeFigureOut">
              <a:rPr lang="en-AU" smtClean="0"/>
              <a:t>8/01/2013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8182-05C6-42CF-8D10-E6069F6D8A0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2BC2BC-F1B1-4C01-9E82-80678C11F8A7}" type="datetimeFigureOut">
              <a:rPr lang="en-AU" smtClean="0"/>
              <a:t>8/01/2013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8182-05C6-42CF-8D10-E6069F6D8A09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2BC2BC-F1B1-4C01-9E82-80678C11F8A7}" type="datetimeFigureOut">
              <a:rPr lang="en-AU" smtClean="0"/>
              <a:t>8/01/2013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8182-05C6-42CF-8D10-E6069F6D8A09}" type="slidenum">
              <a:rPr lang="en-AU" smtClean="0"/>
              <a:t>‹#›</a:t>
            </a:fld>
            <a:endParaRPr lang="en-A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1D2BC2BC-F1B1-4C01-9E82-80678C11F8A7}" type="datetimeFigureOut">
              <a:rPr lang="en-AU" smtClean="0"/>
              <a:t>8/01/2013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3B748182-05C6-42CF-8D10-E6069F6D8A09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9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61457" y="5877272"/>
            <a:ext cx="20162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600" i="1" dirty="0">
                <a:solidFill>
                  <a:srgbClr val="9C24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AU" sz="2600" i="1" dirty="0" smtClean="0">
                <a:solidFill>
                  <a:srgbClr val="9C24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this special day</a:t>
            </a:r>
            <a:endParaRPr lang="en-AU" sz="2600" i="1" dirty="0">
              <a:solidFill>
                <a:srgbClr val="9C24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20" y="600038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time:</a:t>
            </a:r>
            <a:endParaRPr lang="en-AU" sz="3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1920" y="522920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</a:t>
            </a:r>
            <a:r>
              <a:rPr lang="en-AU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ate:</a:t>
            </a:r>
            <a:endParaRPr lang="en-AU" sz="3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335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16</TotalTime>
  <Words>8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Soho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Johnson</dc:creator>
  <cp:lastModifiedBy>Anne Johnson</cp:lastModifiedBy>
  <cp:revision>2</cp:revision>
  <dcterms:created xsi:type="dcterms:W3CDTF">2013-01-08T03:11:13Z</dcterms:created>
  <dcterms:modified xsi:type="dcterms:W3CDTF">2013-01-08T03:27:34Z</dcterms:modified>
</cp:coreProperties>
</file>