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D281-BDC1-4E29-86A8-9AB187711C4B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8FA9-BF87-46DC-9388-F1A47D0754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945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D281-BDC1-4E29-86A8-9AB187711C4B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8FA9-BF87-46DC-9388-F1A47D0754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890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D281-BDC1-4E29-86A8-9AB187711C4B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8FA9-BF87-46DC-9388-F1A47D0754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631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D281-BDC1-4E29-86A8-9AB187711C4B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8FA9-BF87-46DC-9388-F1A47D0754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801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D281-BDC1-4E29-86A8-9AB187711C4B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8FA9-BF87-46DC-9388-F1A47D0754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542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D281-BDC1-4E29-86A8-9AB187711C4B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8FA9-BF87-46DC-9388-F1A47D0754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237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D281-BDC1-4E29-86A8-9AB187711C4B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8FA9-BF87-46DC-9388-F1A47D0754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184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D281-BDC1-4E29-86A8-9AB187711C4B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8FA9-BF87-46DC-9388-F1A47D0754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638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D281-BDC1-4E29-86A8-9AB187711C4B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8FA9-BF87-46DC-9388-F1A47D0754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773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D281-BDC1-4E29-86A8-9AB187711C4B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8FA9-BF87-46DC-9388-F1A47D0754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93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D281-BDC1-4E29-86A8-9AB187711C4B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8FA9-BF87-46DC-9388-F1A47D0754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507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CD281-BDC1-4E29-86A8-9AB187711C4B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98FA9-BF87-46DC-9388-F1A47D0754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033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bigstock-pink-flower-156450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9"/>
          <a:stretch>
            <a:fillRect/>
          </a:stretch>
        </p:blipFill>
        <p:spPr bwMode="auto">
          <a:xfrm>
            <a:off x="35809" y="0"/>
            <a:ext cx="9184017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011032" y="980728"/>
            <a:ext cx="3117688" cy="25651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029" name="Picture 5" descr="MP90044437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4"/>
          <a:stretch>
            <a:fillRect/>
          </a:stretch>
        </p:blipFill>
        <p:spPr bwMode="auto">
          <a:xfrm rot="187902">
            <a:off x="6235409" y="110125"/>
            <a:ext cx="2833157" cy="2279615"/>
          </a:xfrm>
          <a:prstGeom prst="rect">
            <a:avLst/>
          </a:prstGeom>
          <a:noFill/>
          <a:ln w="57150" algn="in">
            <a:solidFill>
              <a:srgbClr val="F5F2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0" name="Picture 6" descr="MP900431826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40626">
            <a:off x="6184773" y="2027865"/>
            <a:ext cx="2802266" cy="2802268"/>
          </a:xfrm>
          <a:prstGeom prst="rect">
            <a:avLst/>
          </a:prstGeom>
          <a:noFill/>
          <a:ln w="57150" algn="in">
            <a:solidFill>
              <a:srgbClr val="F5F2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1" name="Picture 7" descr="bigstockphoto_Baby_Talk_16850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88" t="5916" r="21217" b="14989"/>
          <a:stretch>
            <a:fillRect/>
          </a:stretch>
        </p:blipFill>
        <p:spPr bwMode="auto">
          <a:xfrm rot="318099">
            <a:off x="6267691" y="4419086"/>
            <a:ext cx="2824834" cy="2111163"/>
          </a:xfrm>
          <a:prstGeom prst="rect">
            <a:avLst/>
          </a:prstGeom>
          <a:noFill/>
          <a:ln w="76200" algn="in">
            <a:solidFill>
              <a:srgbClr val="F5F2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99190" dir="3011666" algn="ctr" rotWithShape="0">
                    <a:srgbClr val="0F243E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764704"/>
            <a:ext cx="5039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Mother’s</a:t>
            </a:r>
            <a:endParaRPr lang="en-AU" sz="7200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218632">
            <a:off x="2483767" y="1482951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dirty="0" smtClean="0">
                <a:latin typeface="Abbeyline" pitchFamily="2" charset="0"/>
              </a:rPr>
              <a:t>Day</a:t>
            </a:r>
            <a:endParaRPr lang="en-AU" sz="4400" dirty="0">
              <a:latin typeface="Abbeylin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611396"/>
            <a:ext cx="3130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rial" pitchFamily="34" charset="0"/>
                <a:cs typeface="Arial" pitchFamily="34" charset="0"/>
              </a:rPr>
              <a:t>Sunday, May 13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2905779"/>
            <a:ext cx="4103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latin typeface="Arial" pitchFamily="34" charset="0"/>
                <a:cs typeface="Arial" pitchFamily="34" charset="0"/>
              </a:rPr>
              <a:t>Special family breakfast</a:t>
            </a:r>
            <a:endParaRPr lang="en-A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2870" y="3356992"/>
            <a:ext cx="4103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smtClean="0">
                <a:latin typeface="Arial" pitchFamily="34" charset="0"/>
                <a:cs typeface="Arial" pitchFamily="34" charset="0"/>
              </a:rPr>
              <a:t>8:00 </a:t>
            </a:r>
            <a:r>
              <a:rPr lang="en-AU" sz="2800" dirty="0" smtClean="0">
                <a:latin typeface="Arial" pitchFamily="34" charset="0"/>
                <a:cs typeface="Arial" pitchFamily="34" charset="0"/>
              </a:rPr>
              <a:t>– 9:00am</a:t>
            </a:r>
            <a:endParaRPr lang="en-A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56" y="6127959"/>
            <a:ext cx="4851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latin typeface="Arial" pitchFamily="34" charset="0"/>
                <a:cs typeface="Arial" pitchFamily="34" charset="0"/>
              </a:rPr>
              <a:t>A day especially for mum…</a:t>
            </a:r>
            <a:endParaRPr lang="en-A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21210895">
            <a:off x="3090730" y="3693958"/>
            <a:ext cx="17511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nabel Antique Script" pitchFamily="2" charset="0"/>
              </a:rPr>
              <a:t>plus</a:t>
            </a:r>
            <a:endParaRPr lang="en-US" sz="3600" b="0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nabel Antique Script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2870" y="4031485"/>
            <a:ext cx="4103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latin typeface="Arial" pitchFamily="34" charset="0"/>
                <a:cs typeface="Arial" pitchFamily="34" charset="0"/>
              </a:rPr>
              <a:t>g</a:t>
            </a:r>
            <a:r>
              <a:rPr lang="en-AU" sz="2800" dirty="0" smtClean="0">
                <a:latin typeface="Arial" pitchFamily="34" charset="0"/>
                <a:cs typeface="Arial" pitchFamily="34" charset="0"/>
              </a:rPr>
              <a:t>ift for each woman</a:t>
            </a:r>
            <a:endParaRPr lang="en-A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1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Johnson</dc:creator>
  <cp:lastModifiedBy>Anne Johnson</cp:lastModifiedBy>
  <cp:revision>1</cp:revision>
  <dcterms:created xsi:type="dcterms:W3CDTF">2012-04-27T06:09:29Z</dcterms:created>
  <dcterms:modified xsi:type="dcterms:W3CDTF">2012-04-27T06:10:14Z</dcterms:modified>
</cp:coreProperties>
</file>